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89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4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16701-22C2-45F9-BE65-716D66D5FA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09650"/>
            <a:ext cx="12096750" cy="17192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Desenvolvendo aplicativos híbridos 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C4A6B-5150-4FD4-9326-C9AE580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59" y="2909461"/>
            <a:ext cx="6800049" cy="2363017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099D3A-5B1E-4435-A0DC-8825E085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75" y="1641322"/>
            <a:ext cx="2638434" cy="25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Progressive</a:t>
            </a:r>
            <a:r>
              <a:rPr lang="pt-BR" dirty="0"/>
              <a:t> Web </a:t>
            </a:r>
            <a:r>
              <a:rPr lang="pt-BR" dirty="0" err="1"/>
              <a:t>Apps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820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9C87F-79DB-4FEA-A302-240C554B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878889" cy="718857"/>
          </a:xfrm>
        </p:spPr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? </a:t>
            </a:r>
            <a:r>
              <a:rPr lang="pt-BR" dirty="0" err="1"/>
              <a:t>Vue</a:t>
            </a:r>
            <a:r>
              <a:rPr lang="pt-BR" dirty="0"/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4F1F32-C3BD-4A89-8E10-B152F425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3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BC693-A631-4B15-8FB0-378B41F84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646" y="287338"/>
            <a:ext cx="8846729" cy="661987"/>
          </a:xfrm>
        </p:spPr>
        <p:txBody>
          <a:bodyPr>
            <a:normAutofit fontScale="90000"/>
          </a:bodyPr>
          <a:lstStyle/>
          <a:p>
            <a:r>
              <a:rPr lang="pt-BR" dirty="0"/>
              <a:t>Quem sou eu?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364A9C-C33B-4220-8B83-743E05D68CCB}"/>
              </a:ext>
            </a:extLst>
          </p:cNvPr>
          <p:cNvSpPr/>
          <p:nvPr/>
        </p:nvSpPr>
        <p:spPr>
          <a:xfrm>
            <a:off x="983934" y="2391165"/>
            <a:ext cx="51311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Antonio Carlos</a:t>
            </a:r>
          </a:p>
          <a:p>
            <a:r>
              <a:rPr lang="pt-BR" sz="2400" dirty="0"/>
              <a:t>22 Anos</a:t>
            </a:r>
          </a:p>
          <a:p>
            <a:r>
              <a:rPr lang="pt-BR" sz="2400" dirty="0"/>
              <a:t>Desenvolvedor</a:t>
            </a:r>
          </a:p>
          <a:p>
            <a:r>
              <a:rPr lang="pt-BR" sz="2400" dirty="0"/>
              <a:t>Microsoft </a:t>
            </a:r>
            <a:r>
              <a:rPr lang="pt-BR" sz="2400" dirty="0" err="1"/>
              <a:t>Certified</a:t>
            </a:r>
            <a:r>
              <a:rPr lang="pt-BR" sz="2400" dirty="0"/>
              <a:t> Professional </a:t>
            </a:r>
          </a:p>
          <a:p>
            <a:r>
              <a:rPr lang="pt-BR" sz="2400" dirty="0"/>
              <a:t>Solteiro</a:t>
            </a:r>
          </a:p>
          <a:p>
            <a:endParaRPr lang="pt-BR" sz="2400" dirty="0"/>
          </a:p>
          <a:p>
            <a:r>
              <a:rPr lang="pt-BR" sz="2400" dirty="0"/>
              <a:t>github.com/</a:t>
            </a:r>
            <a:r>
              <a:rPr lang="pt-BR" sz="2400" dirty="0" err="1"/>
              <a:t>juninmd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30D3E-6262-4195-B8C5-65B78241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609725"/>
            <a:ext cx="38100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98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7C9BD46D-B8C7-445C-99EF-1610F939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28712"/>
            <a:ext cx="9467850" cy="52133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FB19A0-C484-44EC-B898-7B4DB4AC2FCE}"/>
              </a:ext>
            </a:extLst>
          </p:cNvPr>
          <p:cNvSpPr txBox="1">
            <a:spLocks/>
          </p:cNvSpPr>
          <p:nvPr/>
        </p:nvSpPr>
        <p:spPr>
          <a:xfrm>
            <a:off x="4972050" y="363538"/>
            <a:ext cx="1847850" cy="66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56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71CD5-3919-4A80-B657-EC89087FF4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F048BE-9FA3-40C8-85B7-496AE4E4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504464"/>
            <a:ext cx="5139019" cy="385426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CF21A-A162-4040-90E6-15837BC2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90" y="1325880"/>
            <a:ext cx="44837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Um pouco de história</a:t>
            </a:r>
          </a:p>
        </p:txBody>
      </p:sp>
    </p:spTree>
    <p:extLst>
      <p:ext uri="{BB962C8B-B14F-4D97-AF65-F5344CB8AC3E}">
        <p14:creationId xmlns:p14="http://schemas.microsoft.com/office/powerpoint/2010/main" val="329872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6EB36C-3364-407B-869F-3092395C3E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B6C2B692-B8DF-4B9C-9C24-37BC2C74A1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4FCD7CF-9730-42FD-9C42-E33FE14DC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Imagem 4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40E7A467-EC39-4725-91D4-E3489A9BF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872" y="2672454"/>
            <a:ext cx="3413671" cy="3413671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74A1AF-9A09-46C8-9ADD-2D198D69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criação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A4B5DB-4EE8-4891-BE53-3B5570EAEE30}"/>
              </a:ext>
            </a:extLst>
          </p:cNvPr>
          <p:cNvSpPr txBox="1">
            <a:spLocks/>
          </p:cNvSpPr>
          <p:nvPr/>
        </p:nvSpPr>
        <p:spPr>
          <a:xfrm>
            <a:off x="485775" y="2257425"/>
            <a:ext cx="7696200" cy="4314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Ionic </a:t>
            </a:r>
            <a:r>
              <a:rPr lang="en-US" sz="2400" dirty="0" err="1">
                <a:solidFill>
                  <a:schemeClr val="bg1"/>
                </a:solidFill>
              </a:rPr>
              <a:t>foi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criado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em</a:t>
            </a:r>
            <a:r>
              <a:rPr lang="en-US" sz="2400" dirty="0">
                <a:solidFill>
                  <a:schemeClr val="bg1"/>
                </a:solidFill>
              </a:rPr>
              <a:t> 2012.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No </a:t>
            </a:r>
            <a:r>
              <a:rPr lang="en-US" sz="2400" dirty="0" err="1">
                <a:solidFill>
                  <a:schemeClr val="bg1"/>
                </a:solidFill>
              </a:rPr>
              <a:t>inicio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ideia</a:t>
            </a:r>
            <a:r>
              <a:rPr lang="en-US" sz="2400" dirty="0">
                <a:solidFill>
                  <a:schemeClr val="bg1"/>
                </a:solidFill>
              </a:rPr>
              <a:t> é </a:t>
            </a:r>
            <a:r>
              <a:rPr lang="en-US" sz="2400" dirty="0" err="1">
                <a:solidFill>
                  <a:schemeClr val="bg1"/>
                </a:solidFill>
              </a:rPr>
              <a:t>gerar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facilidades</a:t>
            </a:r>
            <a:r>
              <a:rPr lang="en-US" sz="2400" dirty="0">
                <a:solidFill>
                  <a:schemeClr val="bg1"/>
                </a:solidFill>
              </a:rPr>
              <a:t> e boas </a:t>
            </a:r>
            <a:r>
              <a:rPr lang="en-US" sz="2400" dirty="0" err="1">
                <a:solidFill>
                  <a:schemeClr val="bg1"/>
                </a:solidFill>
              </a:rPr>
              <a:t>praticas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otimizando</a:t>
            </a:r>
            <a:r>
              <a:rPr lang="en-US" sz="2400" dirty="0">
                <a:solidFill>
                  <a:schemeClr val="bg1"/>
                </a:solidFill>
              </a:rPr>
              <a:t> as </a:t>
            </a:r>
            <a:r>
              <a:rPr lang="en-US" sz="2400" dirty="0" err="1">
                <a:solidFill>
                  <a:schemeClr val="bg1"/>
                </a:solidFill>
              </a:rPr>
              <a:t>habilidades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desenvolvedores</a:t>
            </a:r>
            <a:r>
              <a:rPr lang="en-US" sz="2400" dirty="0">
                <a:solidFill>
                  <a:schemeClr val="bg1"/>
                </a:solidFill>
              </a:rPr>
              <a:t> web </a:t>
            </a:r>
            <a:r>
              <a:rPr lang="en-US" sz="2400" dirty="0" err="1">
                <a:solidFill>
                  <a:schemeClr val="bg1"/>
                </a:solidFill>
              </a:rPr>
              <a:t>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construção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aplicativos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móbile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Desenvolver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nativamente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necessitava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muito</a:t>
            </a:r>
            <a:r>
              <a:rPr lang="en-US" sz="2400" dirty="0">
                <a:solidFill>
                  <a:schemeClr val="bg1"/>
                </a:solidFill>
              </a:rPr>
              <a:t> tempo, </a:t>
            </a:r>
            <a:r>
              <a:rPr lang="en-US" sz="2400" dirty="0" err="1">
                <a:solidFill>
                  <a:schemeClr val="bg1"/>
                </a:solidFill>
              </a:rPr>
              <a:t>esforço</a:t>
            </a:r>
            <a:r>
              <a:rPr lang="en-US" sz="2400" dirty="0">
                <a:solidFill>
                  <a:schemeClr val="bg1"/>
                </a:solidFill>
              </a:rPr>
              <a:t> para </a:t>
            </a:r>
            <a:r>
              <a:rPr lang="en-US" sz="2400" dirty="0" err="1">
                <a:solidFill>
                  <a:schemeClr val="bg1"/>
                </a:solidFill>
              </a:rPr>
              <a:t>soluções</a:t>
            </a:r>
            <a:r>
              <a:rPr lang="en-US" sz="2400" dirty="0">
                <a:solidFill>
                  <a:schemeClr val="bg1"/>
                </a:solidFill>
              </a:rPr>
              <a:t> simples.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Se </a:t>
            </a:r>
            <a:r>
              <a:rPr lang="en-US" sz="2400" dirty="0" err="1">
                <a:solidFill>
                  <a:schemeClr val="bg1"/>
                </a:solidFill>
              </a:rPr>
              <a:t>tornou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uma</a:t>
            </a:r>
            <a:r>
              <a:rPr lang="en-US" sz="2400" dirty="0">
                <a:solidFill>
                  <a:schemeClr val="bg1"/>
                </a:solidFill>
              </a:rPr>
              <a:t> stack de </a:t>
            </a:r>
            <a:r>
              <a:rPr lang="en-US" sz="2400" dirty="0" err="1">
                <a:solidFill>
                  <a:schemeClr val="bg1"/>
                </a:solidFill>
              </a:rPr>
              <a:t>desenvolvimento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contendo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como</a:t>
            </a:r>
            <a:r>
              <a:rPr lang="en-US" sz="2400" dirty="0">
                <a:solidFill>
                  <a:schemeClr val="bg1"/>
                </a:solidFill>
              </a:rPr>
              <a:t> base o framework AngularJS (Angular 1)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3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41FDE-DCFF-432F-BE1C-B36B647F6B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Imagem 23">
            <a:extLst>
              <a:ext uri="{FF2B5EF4-FFF2-40B4-BE49-F238E27FC236}">
                <a16:creationId xmlns:a16="http://schemas.microsoft.com/office/drawing/2014/main" id="{B29FBD99-68A4-4978-8BAA-E8B9A8F751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336267" y="1552575"/>
            <a:ext cx="7651090" cy="3782820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B3BEF-7271-4801-A94B-F3A784A5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Fundadores</a:t>
            </a:r>
            <a:r>
              <a:rPr lang="en-US" dirty="0"/>
              <a:t> Ionic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D7885-B5C0-485F-B01D-5296B80CAC39}"/>
              </a:ext>
            </a:extLst>
          </p:cNvPr>
          <p:cNvSpPr txBox="1"/>
          <p:nvPr/>
        </p:nvSpPr>
        <p:spPr>
          <a:xfrm>
            <a:off x="2331534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A8FBF6-0EC4-4A74-8EB1-6CA2F3AB77A3}"/>
              </a:ext>
            </a:extLst>
          </p:cNvPr>
          <p:cNvSpPr txBox="1"/>
          <p:nvPr/>
        </p:nvSpPr>
        <p:spPr>
          <a:xfrm>
            <a:off x="5611438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</p:spTree>
    <p:extLst>
      <p:ext uri="{BB962C8B-B14F-4D97-AF65-F5344CB8AC3E}">
        <p14:creationId xmlns:p14="http://schemas.microsoft.com/office/powerpoint/2010/main" val="262202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AFF5-42BE-4F4D-AB33-FDB3CA2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00A21-CEE3-4412-A15C-A844E918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25" y="2562225"/>
            <a:ext cx="4266406" cy="245745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1A80744-B81F-40FA-B40E-98DB6303FF3A}"/>
              </a:ext>
            </a:extLst>
          </p:cNvPr>
          <p:cNvSpPr txBox="1">
            <a:spLocks/>
          </p:cNvSpPr>
          <p:nvPr/>
        </p:nvSpPr>
        <p:spPr>
          <a:xfrm>
            <a:off x="0" y="2647950"/>
            <a:ext cx="7623285" cy="310500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pt-BR" sz="3600" dirty="0"/>
              <a:t>Com seus conhecimentos de desenvolvimento web você consegue desenvolver para diversas plataformas.</a:t>
            </a:r>
          </a:p>
        </p:txBody>
      </p:sp>
    </p:spTree>
    <p:extLst>
      <p:ext uri="{BB962C8B-B14F-4D97-AF65-F5344CB8AC3E}">
        <p14:creationId xmlns:p14="http://schemas.microsoft.com/office/powerpoint/2010/main" val="369817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6B2E-1679-4B21-88F4-1132EC0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tecnologias envolve o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8A2024-A9B3-4B7C-A9C0-FA99B12A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8" y="1427322"/>
            <a:ext cx="1859112" cy="1859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401143-6CC7-4434-987B-7E6CA4F7E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58" y="5273115"/>
            <a:ext cx="2415753" cy="13670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9ADB43-A507-44C1-A11D-F84C8B481B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9" y="3294086"/>
            <a:ext cx="1576318" cy="1763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EA6C7C-FEA4-4529-B296-A087E13CA6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1" y="4810857"/>
            <a:ext cx="1696960" cy="6601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1321E-179D-4CA4-BA5F-CF6A497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375" y="2067056"/>
            <a:ext cx="3790950" cy="1895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A4244E-94B3-45F8-BF78-A0484A61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1" y="3086100"/>
            <a:ext cx="2803585" cy="1981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F072CB-45F2-40D9-8F69-C9E1B197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6" y="1371599"/>
            <a:ext cx="1790700" cy="1790700"/>
          </a:xfrm>
          <a:prstGeom prst="rect">
            <a:avLst/>
          </a:prstGeom>
        </p:spPr>
      </p:pic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6BE41D40-0F04-4323-A94C-F410A151A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47" y="4786597"/>
            <a:ext cx="2071403" cy="2071403"/>
          </a:xfrm>
          <a:prstGeom prst="rect">
            <a:avLst/>
          </a:prstGeom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142676-9E29-4549-A4A1-0ED1F32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350" y="1438275"/>
            <a:ext cx="1657349" cy="16573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7618820-0D23-44A1-8493-3449A43E9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50" y="2978925"/>
            <a:ext cx="1850250" cy="1918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7C9B49E-8B06-4F74-8444-007106A08A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039" y="4867275"/>
            <a:ext cx="1345089" cy="18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A56AB5D-D5E6-4DDB-8B39-C0594DC18B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92C5D-9303-42B4-8E0F-0635A7E2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04" y="750331"/>
            <a:ext cx="6221788" cy="528851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904876"/>
            <a:ext cx="4158334" cy="5391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Layout se </a:t>
            </a:r>
            <a:r>
              <a:rPr lang="en-US" sz="5400" dirty="0" err="1"/>
              <a:t>adapta</a:t>
            </a:r>
            <a:r>
              <a:rPr lang="en-US" sz="5400" dirty="0"/>
              <a:t> </a:t>
            </a:r>
            <a:r>
              <a:rPr lang="en-US" sz="5400" dirty="0" err="1"/>
              <a:t>conforme</a:t>
            </a:r>
            <a:r>
              <a:rPr lang="en-US" sz="5400" dirty="0"/>
              <a:t> a </a:t>
            </a:r>
            <a:r>
              <a:rPr lang="en-US" sz="5400" dirty="0" err="1"/>
              <a:t>plataforma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707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166</TotalTime>
  <Words>169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Íon</vt:lpstr>
      <vt:lpstr>Desenvolvendo aplicativos híbridos com</vt:lpstr>
      <vt:lpstr>Quem sou eu?</vt:lpstr>
      <vt:lpstr>Apresentação do PowerPoint</vt:lpstr>
      <vt:lpstr>Um pouco de história</vt:lpstr>
      <vt:lpstr>A criação</vt:lpstr>
      <vt:lpstr>Fundadores Ionic</vt:lpstr>
      <vt:lpstr>Por que Ionic?</vt:lpstr>
      <vt:lpstr>Quais tecnologias envolve o Ionic</vt:lpstr>
      <vt:lpstr>Layout se adapta conforme a plataforma.</vt:lpstr>
      <vt:lpstr>Progressive Web Apps</vt:lpstr>
      <vt:lpstr>Apresentação do PowerPoint</vt:lpstr>
      <vt:lpstr>React? Vue?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Hibrido</dc:title>
  <dc:creator>ANTONIO CARLOS DO NASCIMENTO JUNIOR</dc:creator>
  <cp:lastModifiedBy>ANTONIO CARLOS DO NASCIMENTO JUNIOR</cp:lastModifiedBy>
  <cp:revision>115</cp:revision>
  <dcterms:created xsi:type="dcterms:W3CDTF">2018-01-15T21:18:17Z</dcterms:created>
  <dcterms:modified xsi:type="dcterms:W3CDTF">2018-01-16T00:05:12Z</dcterms:modified>
</cp:coreProperties>
</file>